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32E4F0-717B-40E3-8D4E-CB39804E9F96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105A33-29FA-4172-A65B-A0123903BAC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376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9980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15505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31991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54875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86373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2161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30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001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6838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871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117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A105A33-29FA-4172-A65B-A0123903BAC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74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94EC64-1924-4956-AC59-9A1A56D0C45F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B3536-CBAB-467A-8FBD-56D12AA6E4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94EC64-1924-4956-AC59-9A1A56D0C45F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B3536-CBAB-467A-8FBD-56D12AA6E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94EC64-1924-4956-AC59-9A1A56D0C45F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B3536-CBAB-467A-8FBD-56D12AA6E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94EC64-1924-4956-AC59-9A1A56D0C45F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B3536-CBAB-467A-8FBD-56D12AA6E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94EC64-1924-4956-AC59-9A1A56D0C45F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B3536-CBAB-467A-8FBD-56D12AA6E4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94EC64-1924-4956-AC59-9A1A56D0C45F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B3536-CBAB-467A-8FBD-56D12AA6E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94EC64-1924-4956-AC59-9A1A56D0C45F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B3536-CBAB-467A-8FBD-56D12AA6E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94EC64-1924-4956-AC59-9A1A56D0C45F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B3536-CBAB-467A-8FBD-56D12AA6E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94EC64-1924-4956-AC59-9A1A56D0C45F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B3536-CBAB-467A-8FBD-56D12AA6E4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94EC64-1924-4956-AC59-9A1A56D0C45F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B3536-CBAB-467A-8FBD-56D12AA6E4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394EC64-1924-4956-AC59-9A1A56D0C45F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43B3536-CBAB-467A-8FBD-56D12AA6E4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E394EC64-1924-4956-AC59-9A1A56D0C45F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F43B3536-CBAB-467A-8FBD-56D12AA6E4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Content Placeholder 5" descr="images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2204864"/>
            <a:ext cx="4968552" cy="281024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844824"/>
            <a:ext cx="7848872" cy="4104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124744"/>
            <a:ext cx="7746826" cy="4824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204864"/>
            <a:ext cx="648072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547937"/>
            <a:ext cx="6768752" cy="2969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a-IR" sz="3200" b="1" dirty="0" smtClean="0">
                <a:solidFill>
                  <a:schemeClr val="tx1"/>
                </a:solidFill>
                <a:effectLst/>
              </a:rPr>
              <a:t>تمرین های 1و 6 فصل دوم طراحی سیستم های صنعتی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pPr algn="r">
              <a:buNone/>
            </a:pPr>
            <a:endParaRPr lang="fa-IR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تمرین 2-1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</p:txBody>
      </p:sp>
      <p:pic>
        <p:nvPicPr>
          <p:cNvPr id="8" name="Content Placeholder 7" descr="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43608" y="1772816"/>
            <a:ext cx="7890842" cy="34956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000" b="1" dirty="0" smtClean="0">
                <a:solidFill>
                  <a:schemeClr val="tx1"/>
                </a:solidFill>
              </a:rPr>
              <a:t>حل: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348880"/>
            <a:ext cx="7056784" cy="3056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2420888"/>
            <a:ext cx="7704856" cy="3291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2743200"/>
            <a:ext cx="7215460" cy="2558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2348880"/>
            <a:ext cx="6552728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effectLst/>
              </a:rPr>
              <a:t>تمرین2-6</a:t>
            </a:r>
            <a:endParaRPr lang="en-US" sz="2400" b="1" dirty="0">
              <a:solidFill>
                <a:schemeClr val="accent1">
                  <a:lumMod val="60000"/>
                  <a:lumOff val="40000"/>
                </a:schemeClr>
              </a:solidFill>
              <a:effectLst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1484784"/>
            <a:ext cx="7776864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2060848"/>
            <a:ext cx="4608512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298</TotalTime>
  <Words>28</Words>
  <Application>Microsoft Office PowerPoint</Application>
  <PresentationFormat>On-screen Show (4:3)</PresentationFormat>
  <Paragraphs>17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Solstice</vt:lpstr>
      <vt:lpstr>PowerPoint Presentation</vt:lpstr>
      <vt:lpstr>تمرین های 1و 6 فصل دوم طراحی سیستم های صنعتی</vt:lpstr>
      <vt:lpstr>تمرین 2-1</vt:lpstr>
      <vt:lpstr>حل:</vt:lpstr>
      <vt:lpstr>PowerPoint Presentation</vt:lpstr>
      <vt:lpstr>PowerPoint Presentation</vt:lpstr>
      <vt:lpstr>PowerPoint Presentation</vt:lpstr>
      <vt:lpstr>تمرین2-6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تمرین های 1و 6 فصل دوم طراحی سیستم های صنعتی</dc:title>
  <dc:creator>sony</dc:creator>
  <cp:lastModifiedBy>saleh</cp:lastModifiedBy>
  <cp:revision>18</cp:revision>
  <dcterms:created xsi:type="dcterms:W3CDTF">2013-04-17T17:43:15Z</dcterms:created>
  <dcterms:modified xsi:type="dcterms:W3CDTF">2015-02-27T08:11:10Z</dcterms:modified>
</cp:coreProperties>
</file>